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_0.jpg"/>
          <p:cNvPicPr>
            <a:picLocks noChangeAspect="1"/>
          </p:cNvPicPr>
          <p:nvPr/>
        </p:nvPicPr>
        <p:blipFill rotWithShape="1">
          <a:blip r:embed="rId2"/>
          <a:srcRect t="31244" b="36915"/>
          <a:stretch/>
        </p:blipFill>
        <p:spPr>
          <a:xfrm>
            <a:off x="0" y="2142698"/>
            <a:ext cx="9144000" cy="21836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2339" y="5008396"/>
            <a:ext cx="3518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Dr.</a:t>
            </a:r>
            <a:r>
              <a:rPr lang="en-IN" dirty="0" smtClean="0"/>
              <a:t> </a:t>
            </a:r>
            <a:r>
              <a:rPr lang="en-IN" dirty="0" err="1" smtClean="0"/>
              <a:t>Jitendra</a:t>
            </a:r>
            <a:r>
              <a:rPr lang="en-IN" dirty="0" smtClean="0"/>
              <a:t> </a:t>
            </a:r>
            <a:r>
              <a:rPr lang="en-IN" dirty="0" err="1" smtClean="0"/>
              <a:t>Kurmi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/>
              <a:t>Application ID: MMMUT202401251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On-screen Show (4:3)</PresentationFormat>
  <Paragraphs>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account</cp:lastModifiedBy>
  <cp:revision>2</cp:revision>
  <dcterms:created xsi:type="dcterms:W3CDTF">2013-01-27T09:14:16Z</dcterms:created>
  <dcterms:modified xsi:type="dcterms:W3CDTF">2025-02-08T17:58:44Z</dcterms:modified>
  <cp:category/>
</cp:coreProperties>
</file>